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Masters/notesMaster1.xml" ContentType="application/vnd.openxmlformats-officedocument.presentationml.notesMaster+xml"/>
  <Override PartName="/ppt/ink/inkAction1.xml" ContentType="application/vnd.ms-office.inkAction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2.xml" ContentType="application/vnd.ms-office.inkActio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5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8"/>
  </p:notesMasterIdLst>
  <p:handoutMasterIdLst>
    <p:handoutMasterId r:id="rId9"/>
  </p:handoutMasterIdLst>
  <p:sldIdLst>
    <p:sldId id="552" r:id="rId2"/>
    <p:sldId id="459" r:id="rId3"/>
    <p:sldId id="491" r:id="rId4"/>
    <p:sldId id="562" r:id="rId5"/>
    <p:sldId id="460" r:id="rId6"/>
    <p:sldId id="463" r:id="rId7"/>
  </p:sldIdLst>
  <p:sldSz cx="12192000" cy="6858000"/>
  <p:notesSz cx="7315200" cy="9601200"/>
  <p:custDataLst>
    <p:tags r:id="rId1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3" autoAdjust="0"/>
    <p:restoredTop sz="80567" autoAdjust="0"/>
  </p:normalViewPr>
  <p:slideViewPr>
    <p:cSldViewPr>
      <p:cViewPr varScale="1">
        <p:scale>
          <a:sx n="63" d="100"/>
          <a:sy n="63" d="100"/>
        </p:scale>
        <p:origin x="9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27T02:53:02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618">
    <iact:property name="dataType"/>
    <iact:actionData xml:id="d0">
      <inkml:trace xmlns:inkml="http://www.w3.org/2003/InkML" xml:id="stk0" contextRef="#ctx0" brushRef="#br0">6401 5487 0,'0'38'286,"0"0"-269,0 0 15,0 0-23,0 0-1,0 0-2,0 1 10,0-1-1,0 0-5,0 0 6,0 0 54,0 0-30,0 0-16,0 0 1,0 0 8,0 0-10,0 1-5,0-1 4,0 0 10,0 0-20,0 0 8,0 0 29,0 0 6,0 0-6,0 0-26,-39-38 26,39 38-17</inkml:trace>
    </iact:actionData>
  </iact:action>
  <iact:action type="add" startTime="29249">
    <iact:property name="dataType"/>
    <iact:actionData xml:id="d1">
      <inkml:trace xmlns:inkml="http://www.w3.org/2003/InkML" xml:id="stk1" contextRef="#ctx0" brushRef="#br0">5981 6325 0,'39'0'51,"-1"0"-46,0 38 2,-38 0 1,0 0 0,0 0 0,38-38 2,0 39 4,0-1 2,-38 0 0,38-38 56,0 0-16,0 0-39,0 0-1,1 0 7,-1 0-7,0-38-8,0 0 8,0 38 8,0-39-16,-38 1 24,38 38-24,-38-38 24,38 38-24,-38-38 1</inkml:trace>
    </iact:actionData>
  </iact:action>
  <iact:action type="add" startTime="32098">
    <iact:property name="dataType"/>
    <iact:actionData xml:id="d2">
      <inkml:trace xmlns:inkml="http://www.w3.org/2003/InkML" xml:id="stk2" contextRef="#ctx0" brushRef="#br0">3924 7087 0,'38'0'265,"1"0"-259,-1 0 1,0 0 19,0 0-20,0 0 2,0 0 1,38 0-2,-38 0 3,38 0-4,-37 0 2,-1 0 10,0 0-12,0 0 2,0 0 10,0 0-12,38 0 2,-38 0 0,0 0 1,1 0 7,-1 0 0,0 0-1,0 0 10,0 0-10,0 0 9,0 0-8,0 0 48,0 0-48,0 0 16,0-38 0</inkml:trace>
    </iact:actionData>
  </iact:action>
  <iact:action type="add" startTime="33752">
    <iact:property name="dataType"/>
    <iact:actionData xml:id="d3">
      <inkml:trace xmlns:inkml="http://www.w3.org/2003/InkML" xml:id="stk3" contextRef="#ctx0" brushRef="#br0">4991 6858 0,'38'0'137,"0"0"-121,0 39-6,0-39-4,0 38 10,-38 0 15,39-38-15,-1 0 16,-38 38-1,38-38-5,-38 38-10,0 0 54,0 0-53,0 0 31,0 0-31,0 0-10,0 1 16,-38-39 59,0 38-59,38 0 68,-39-38-14</inkml:trace>
    </iact:actionData>
  </iact:action>
  <iact:action type="add" startTime="38106">
    <iact:property name="dataType"/>
    <iact:actionData xml:id="d4">
      <inkml:trace xmlns:inkml="http://www.w3.org/2003/InkML" xml:id="stk4" contextRef="#ctx0" brushRef="#br0">7162 7163 0,'-38'0'190,"0"0"-182,0 0 0,0 0 8,0 0-8,0 38 0,0-38 0,0 0 8,0 0-7,-1 0-2,1 0 9,0 0 0,0 0-7,-38 0 6,76 38-7,-38-38 8,0 0-8,0 0 0,0 0 3,0 39 10,-1-39-13,1 0 8,0 0-8,0 0 16,0 0-8,0 0 0,0 0-8</inkml:trace>
    </iact:actionData>
  </iact:action>
  <iact:action type="add" startTime="39578">
    <iact:property name="dataType"/>
    <iact:actionData xml:id="d5">
      <inkml:trace xmlns:inkml="http://www.w3.org/2003/InkML" xml:id="stk5" contextRef="#ctx0" brushRef="#br0">6172 7125 0,'-76'0'112,"76"38"-104,-38 0 6,0 0 2,38 1-8,-39-39 0,39 38 48,0 0-16,39-38-32,-1 38 0,38 0 0,-38-38 8,0 0 2,0 0-4,0 38 4,0-38-12,0 0 10,1 0 0</inkml:trace>
    </iact:actionData>
  </iact:action>
  <iact:action type="add" startTime="40857">
    <iact:property name="dataType"/>
    <iact:actionData xml:id="d6">
      <inkml:trace xmlns:inkml="http://www.w3.org/2003/InkML" xml:id="stk6" contextRef="#ctx0" brushRef="#br0">5639 8001 0,'0'-38'106,"38"0"-52,-38 0-38,0 0 0,0 0 0,0 0 0,0 0 0,0 0 8,0 0 23,0-1-31,0 1 1,0 0-9,0 0 26,0 0-13,0 0 36,0 0 38</inkml:trace>
    </iact:actionData>
  </iact:action>
  <iact:action type="add" startTime="42075">
    <iact:property name="dataType"/>
    <iact:actionData xml:id="d7">
      <inkml:trace xmlns:inkml="http://www.w3.org/2003/InkML" xml:id="stk7" contextRef="#ctx0" brushRef="#br0">5372 7544 0,'38'0'48,"-38"-38"-31,0 0 3,38 38-12,-38-38 10,38 0-4,-38 0 59,38 38-67,-38-38 11,0 0-9,38-1 1,-38 1 30,39 38-14,-39-38-10,38 38 41,0 38 96,0-38-128,-38 38-16,0 1 0,0-1 24,38-38-24,-38 38 1,38-38-1,0 38 8,-38 0-10,38 0 4,-38 0-4,38-38 12,-38 38-9,38-38 5,-38 38-5,38-38 7</inkml:trace>
    </iact:actionData>
  </iact:action>
  <iact:action type="add" startTime="51569">
    <iact:property name="dataType"/>
    <iact:actionData xml:id="d8">
      <inkml:trace xmlns:inkml="http://www.w3.org/2003/InkML" xml:id="stk8" contextRef="#ctx0" brushRef="#br0">18591 8192 0,'0'-38'216,"38"38"-121,0 0-71,0 0 24,0 0-7,-38-38-34,77 0 11,-39 38-12,0 0 2,-38-38 10,38 38-4,0 0 2,0 0 0,0 0 0,0 0 8,0 0 0,0 0 8,1 0 1,-1 0 398,0 0-343,0 0-56,0 0-16,0 0 2,0 0-2</inkml:trace>
    </iact:actionData>
  </iact:action>
  <iact:action type="add" startTime="53618">
    <iact:property name="dataType"/>
    <iact:actionData xml:id="d9">
      <inkml:trace xmlns:inkml="http://www.w3.org/2003/InkML" xml:id="stk9" contextRef="#ctx0" brushRef="#br0">19162 7773 0,'0'38'121,"39"-38"-99,-1 0 2,-38 38-15,38-38-2,0 0 0,-38 38 9,38-38-7,-38 38 14,38-38-15,0 0 8,0 0 16,-38 38-24,38-38 8,0 0 26,-38 38-36,38-38 10,-38 39 104,0-1-55,0 0-58,-76-38 2,76 38 0,-38 0 6,0 0 0,0-38-7,38 38 0,-38-38 0,38 38 16,-38-38 1,38 38-18,-38-38 1</inkml:trace>
    </iact:actionData>
  </iact:action>
  <iact:action type="add" startTime="57362">
    <iact:property name="dataType"/>
    <iact:actionData xml:id="d10">
      <inkml:trace xmlns:inkml="http://www.w3.org/2003/InkML" xml:id="stk10" contextRef="#ctx0" brushRef="#br0">19201 7125 0,'38'0'49,"0"0"-27,-38 38-14,38-38-1,-38 76 1,38-37 0,-38 37 0,0-38 10,0 0-12,38 0 2,-38 0 0,0 0 32,38-38-31</inkml:trace>
    </iact:actionData>
  </iact:action>
  <iact:action type="add" startTime="58345">
    <iact:property name="dataType"/>
    <iact:actionData xml:id="d11">
      <inkml:trace xmlns:inkml="http://www.w3.org/2003/InkML" xml:id="stk11" contextRef="#ctx0" brushRef="#br0">20191 8573 0,'-38'0'64,"-38"0"-49,0 0-5,-39 0-2,39 0-2,0 0 4,38 0-4,-38 0 3,37 0-2,1 0 1,0 0 0</inkml:trace>
    </iact:actionData>
  </iact:action>
  <iact:action type="add" startTime="78344">
    <iact:property name="dataType"/>
    <iact:actionData xml:id="d12">
      <inkml:trace xmlns:inkml="http://www.w3.org/2003/InkML" xml:id="stk12" contextRef="#ctx0" brushRef="#br0">26667 4801 0,'-38'0'81,"0"38"-74,0-38 1,0 76 1,0-76 7,0 38-7,0 1-2,-1-1 16,1-38-7,0 0 0,0 0 8</inkml:trace>
    </iact:actionData>
  </iact:action>
  <iact:action type="add" startTime="78904">
    <iact:property name="dataType"/>
    <iact:actionData xml:id="d13">
      <inkml:trace xmlns:inkml="http://www.w3.org/2003/InkML" xml:id="stk13" contextRef="#ctx0" brushRef="#br0">26210 4649 0,'0'38'9,"0"0"-2,0 0 1,0 0 0,0 0 0,38 0 0,0 0 0,0-38 0,0 38 0,-38 39 0,77-1 0,75-38 0,-152 0 0,76 0 0,-38 0 0,0-38 1,0 0 30,1 0-15,-1 0-13,-38-38-6,0 0 5,0 0-4,0 0 2</inkml:trace>
    </iact:actionData>
  </iact:action>
  <iact:action type="add" startTime="80010">
    <iact:property name="dataType"/>
    <iact:actionData xml:id="d14">
      <inkml:trace xmlns:inkml="http://www.w3.org/2003/InkML" xml:id="stk14" contextRef="#ctx0" brushRef="#br0">28991 4687 0,'38'0'63,"0"-38"-39,0 0-16,38-1 0,1-37 0,-1 38 7,-76 0-6,38 0 3,0 38 33,-38 38-6,0 38-31,0 0 8,0-37-8,0-1 0</inkml:trace>
    </iact:actionData>
  </iact:action>
  <iact:action type="add" startTime="81258">
    <iact:property name="dataType"/>
    <iact:actionData xml:id="d15">
      <inkml:trace xmlns:inkml="http://www.w3.org/2003/InkML" xml:id="stk15" contextRef="#ctx0" brushRef="#br0">31201 4611 0,'0'-39'15,"38"39"25,0 0-16,-38-38-15,0 0-2,38 38 1,38-38 8,-38 38-6,0 0-4,0 0 10,0 0-6,-38 38-1,38 0 4,-38 0 11,0 1-5,0-1-6,-38-38-5,38 38 0,-38-38 3,0 0 2,0 38 3,0-38 24,76 38 0,114 0-32,-75 0 0,-39 0 0,0 0 0,0-38 0,0 38 16,0-38-5,0 0-15</inkml:trace>
    </iact:actionData>
  </iact:action>
  <iact:action type="add" startTime="82740">
    <iact:property name="dataType"/>
    <iact:actionData xml:id="d16">
      <inkml:trace xmlns:inkml="http://www.w3.org/2003/InkML" xml:id="stk16" contextRef="#ctx0" brushRef="#br0">27048 6287 0,'38'0'5,"-38"38"3,38-38 0,0 0 16,-38 38 82,0 0-76,-38-38-14,0 0 8,38 38 88,38 0-96,0-38-8,-38 39 48,0-1-32,-38 0-5,0 0-6,0-38-5,38 38 56</inkml:trace>
    </iact:actionData>
  </iact:action>
  <iact:action type="add" startTime="145500">
    <iact:property name="dataType"/>
    <iact:actionData xml:id="d17">
      <inkml:trace xmlns:inkml="http://www.w3.org/2003/InkML" xml:id="stk17" contextRef="#ctx0" brushRef="#br0">5905 1410 0,'-76'76'86,"0"1"-79,76-39 1,-38 38 5,-38 0-7,38 0 0,-39-38 1,39 0 2,38 1-2,-38 37 2,38-38-2,-38 0 1,38 38 8,0-38-8,0 38 0,0 39 0,0-1 0,76 0 0,191 77 2,-39-39-2,39 1 0,-38-39-2,-77-38 2,39-38 0,-77-38 0,-38 0 3,38 38-5,-37-38 9,-39 0-7</inkml:trace>
    </iact:actionData>
  </iact:action>
  <iact:action type="add" startTime="146307">
    <iact:property name="dataType"/>
    <iact:actionData xml:id="d18">
      <inkml:trace xmlns:inkml="http://www.w3.org/2003/InkML" xml:id="stk18" contextRef="#ctx0" brushRef="#br0">6591 2325 0,'0'38'17,"0"38"-11,0-38 1,0 38 2,0 0-2,0 1 1,0-39 0,-38 38 0,0 0 0,38 38 0,-38-37 3,0-1-3,0 38 0,38-76-3,0 0 3,-39 0 8,1 0 49,38 1-41,0-1-6,0 0 4,-38 0-7,38 38-7,-38-38 1,38 0-2,-38 38 2,38-37-2,-38 37 2,38-38-2,-38 0 2,38 0-1,0 0 0,0 0-1,0 0 18,-38-38 39,0 0-49</inkml:trace>
    </iact:actionData>
  </iact:action>
  <iact:action type="add" startTime="148515">
    <iact:property name="dataType"/>
    <iact:actionData xml:id="d19">
      <inkml:trace xmlns:inkml="http://www.w3.org/2003/InkML" xml:id="stk19" contextRef="#ctx0" brushRef="#br0">17524 2515 0,'38'0'103,"1"-38"-87,-1 38-8,-38-38 0,76 38 0,0-38 0,38 38-1,-38 0 2,77 0 1,-1 0-4,-37 0 2,-39 0-1,38 0 4,-38 38-6,0-38 4,1 38-1,-1 0 0,-76 0 0,38 0-1,0 0 1,-38 0 9,0 1-7,38 37-4,-38 0 2,-38 0 0,0 0-1,-38 1 2,-1-1 0,1-38 0,38 0 1,0-38-6,0 0 3,0 0 1,0 0 0,0 0 8,0 0 8,0 0-8,38-38 0,38 38 80,0 0-88,0 38 1,0-38-1,0 38 0,-38 0 0,38 0-1,-38 0 66,0 0-33,0 1-33,-38-1 10,0-38-6,0 0 2,0 38-5,0-38-1,0 0 2,-39 0-1,39 0 3,0 0-7,0 0 5,0 0-2,0 0 2,0 0 7,0 0-8,0 0 0,-1 0-1,1 0 9,0 0 0,0 0 0</inkml:trace>
    </iact:actionData>
  </iact:action>
  <iact:action type="add" startTime="151730">
    <iact:property name="dataType"/>
    <iact:actionData xml:id="d20">
      <inkml:trace xmlns:inkml="http://www.w3.org/2003/InkML" xml:id="stk20" contextRef="#ctx0" brushRef="#br0">27162 2553 0,'0'-38'7,"0"0"25,39 38-23,-39-38-1,0 0-1,38 0 2,0 38-2,0-77 2,38 39-1,0 0 0,0 0 0,77 0 0,-39 38-1,0-38 1,1 38 1,-39 0-1,0 0 0,-38 0 0,38 0 2,0 38-4,1 0 3,-39-38-2,0 38 0,0 0 1,-38 0 0,0 39 0,0-39 0,0 0 0,0 0 2,0 0-2,0 0-2,0 0 4,-38-38-1,-38 76-2,-1 1 0,-37-1 0,0-38 1,-38 76 0,-39-38 0,1 1 0,75-39 0,39-38 0,-38 38 0,76-38 8,0 0-8,0 0 0,-1 0 8,116 0 73,37 38-81,0 0-1,39 76 2,-39-37-1,0-1-1,0-38 1,39 0 1,-39 0-1,0-38 0,-37 0-1,-1 0 2,0 0-1,0-38 0,-76 0 0,0 0 0,38 38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27T02:53:02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304">
    <iact:property name="dataType"/>
    <iact:actionData xml:id="d0">
      <inkml:trace xmlns:inkml="http://www.w3.org/2003/InkML" xml:id="stk0" contextRef="#ctx0" brushRef="#br0">20610 4915 0,'0'38'41,"0"1"-28,0-1 3,0 0 16,38 38-24,-38-38 8,0 0 0,0 0-8,0 0 1,0 0-2,0 1 9,38-1-3,-38 0-10,0 0 5,0 0 7,0 0-7,38 0 0,-38 0 0,0 0 9,0 0-10,0 1 3,38-1-4,-38 0 11,0 0-2,39-38-5,-39 38-4,0 0 35,0 0 31,0 0-56,0 0-8,0 0 0,0 1 16,38-39-16,-38 38 0,0 0 0,0 0 9,0 0 22</inkml:trace>
    </iact:actionData>
  </iact:action>
  <iact:action type="add" startTime="48336">
    <iact:property name="dataType"/>
    <iact:actionData xml:id="d1">
      <inkml:trace xmlns:inkml="http://www.w3.org/2003/InkML" xml:id="stk1" contextRef="#ctx0" brushRef="#br0">20534 6249 0,'38'0'27,"0"38"-23,-38 0 3,38-38 1,-38 38-1,0 0 9,38-38-8,0 0 0,0 38 8,1-38 9,-1 0 63,0 0-64,0-38 0,-38 0 2,38 38-19,-38-38 9,38 0 15,0 38-7,-38-38 32,38 38-14,-38-38 84</inkml:trace>
    </iact:actionData>
  </iact:action>
  <iact:action type="add" startTime="53520">
    <iact:property name="dataType"/>
    <iact:actionData xml:id="d2">
      <inkml:trace xmlns:inkml="http://www.w3.org/2003/InkML" xml:id="stk2" contextRef="#ctx0" brushRef="#br0">20343 4649 0,'-38'0'297,"0"0"-292,0 0 4,0 0-2,-38 0 9,38 0-8,0 0 0,0 0 0,-1 0 11,1 0-14,0 0 11,0 0-8,0 0 16,0 0-8,0 0-6,0 0 4</inkml:trace>
    </iact:actionData>
  </iact:action>
  <iact:action type="add" startTime="54600">
    <iact:property name="dataType"/>
    <iact:actionData xml:id="d3">
      <inkml:trace xmlns:inkml="http://www.w3.org/2003/InkML" xml:id="stk3" contextRef="#ctx0" brushRef="#br0">19772 4344 0,'-38'38'198,"0"0"-181,38 0-10,0 0 1,0 0 16,-38-38 3,38 38-22,0 1 59,0-1-8,-38-38-48,38 38 16,0 0-14,0 0-4,0 0 10,0 0 8,0 0-8,0 0 32,38-38 10,-38 38-28,114-38-20,-38 0-4,-38 0 3,0 0-1,0 39-1,1-39 8,-1 0 2,0 0 15</inkml:trace>
    </iact:actionData>
  </iact:action>
  <iact:action type="add" startTime="56135">
    <iact:property name="dataType"/>
    <iact:actionData xml:id="d4">
      <inkml:trace xmlns:inkml="http://www.w3.org/2003/InkML" xml:id="stk4" contextRef="#ctx0" brushRef="#br0">21829 4687 0,'38'0'57,"38"0"-23,-38 0-29,1-38 3,-1 38-1,38 0 2,38-38-3,-38-1 2,39 39 2,-39 0-3,0-38 2,0 38-2,-38 0 0,38 0 2,1 0-2,-39 0 2,0 0-2</inkml:trace>
    </iact:actionData>
  </iact:action>
  <iact:action type="add" startTime="56815">
    <iact:property name="dataType"/>
    <iact:actionData xml:id="d5">
      <inkml:trace xmlns:inkml="http://www.w3.org/2003/InkML" xml:id="stk5" contextRef="#ctx0" brushRef="#br0">22248 4153 0,'38'0'57,"-38"38"-50,38-38 9,39 0-1,-77 39-7,38-1 0,38 0 0,0 38 0,0-38 0,0 0 1,1 0-3,-1 38 2,0-37 0,-38-1 17,0-38-1,0 0 24,-114 0-15,-76 38-26,37 0 1,39 0 0,0-38 1,38 0 25</inkml:trace>
    </iact:actionData>
  </iact:action>
  <iact:action type="add" startTime="78464">
    <iact:property name="dataType"/>
    <iact:actionData xml:id="d6">
      <inkml:trace xmlns:inkml="http://www.w3.org/2003/InkML" xml:id="stk6" contextRef="#ctx0" brushRef="#br0">22858 7239 0,'-38'0'81,"-1"0"-50,1 0-8,0 0-16,0 0 17,0 0-7,0 0-2,0 0 9,38 39 8,0-1 16,-38-38-40,38 38 0,-38 0 16,38 0-7,0 0 16,0 0-18,-38-38-8,38 38 10,-38 38-10,38-37 2,0 37 6,0-38-3,0 0-8,0 0 4,0 0 8,0 0 3,0 0-14,0 0 12,0 1-2,0-1-7,0 0 1,0 0-2,0 0 17,0 0 1,0 0-7,0 0-13,0 0 30,0 0-22,38-38-5,-38 39 0,0-1 1,38-38-1,-38 38-1,38 0 1,-38 0 7,0 0-5,0 0 5,38 0 1,0-38 8,-38 38-11,38-38-10,-38 38 6,38-38-2,0 0 17,-38 39-16,38-39 0,0 38 0,1 0 0,-39 0 0,38-38 0,0 0 0,0 0 0,0 0 8,0 38-8,0-38 2,0 0-2,0 0 5,39 0-2,-39-38-5,38 38 2,-38-76 0,38 38 0,0 38 0,0-77 0,1 77 0,-39-38 0,38-38 0,-76 38 1,38 0-2,0 0 9,0 0-8,-38 0 0,38-1 0,-38 1 16,38 0-13,-38-38-6,0 38 6,0 0 5,0 0-3,0 0 3,0 0 8,0-1-8,0 1-8,0 0 0,0 0 8,0 0 0,0 0 1,0 0-7,-38 38 3,0 0 12,0 0-18,0-38 1,38 0 10,-38 38-12,0 0 4,38-38-4,-38 38 4,38-39-4,-38 39 3,0 0-2,-1-38 1,1 0 0,38 0 0,-38 38 0,38-38-1,-38 38 2,0 0 7,0 0-8,38-38 0,-38 38 0,0-38 2,0 38-4,0 0 2,38-38 0,-38 38 16,-1 0 35,1 0-38,0 0-13</inkml:trace>
    </iact:actionData>
  </iact:action>
  <iact:action type="add" startTime="84840">
    <iact:property name="dataType"/>
    <iact:actionData xml:id="d7">
      <inkml:trace xmlns:inkml="http://www.w3.org/2003/InkML" xml:id="stk7" contextRef="#ctx0" brushRef="#br0">22629 7430 0,'0'-38'49,"0"0"36,0 0-77,0 0 8,0-1-7,0 1 6,0-38-6,-38 38-2,38 0 9,0 0-9,-38 0 3,38 0-4,0 0 18,0-1-8,0 1 0,0 0 0,0 0 9,0 0-8,0 0-10,0 0 5,0 0 10,0 0 1,0 0 105,0-1-62,0 1 6,0 0-3</inkml:trace>
    </iact:actionData>
  </iact:action>
  <iact:action type="add" startTime="85944">
    <iact:property name="dataType"/>
    <iact:actionData xml:id="d8">
      <inkml:trace xmlns:inkml="http://www.w3.org/2003/InkML" xml:id="stk8" contextRef="#ctx0" brushRef="#br0">22401 6439 0,'38'0'160,"0"0"-153,0-38 0,-38 0 1,0 0 17,38 38 62,0 0-55,0 0-8,0 0 8,-38 38-7,38 0-10,0 0 2,0-38-10,1 0 13,-39 38-8</inkml:trace>
    </iact:actionData>
  </iact:action>
  <iact:action type="add" startTime="86872">
    <iact:property name="dataType"/>
    <iact:actionData xml:id="d9">
      <inkml:trace xmlns:inkml="http://www.w3.org/2003/InkML" xml:id="stk9" contextRef="#ctx0" brushRef="#br0">22667 6477 0,'0'-38'94,"0"-38"-85,0 0-2,0 0 9,0 38-8,0-39 0,0 1 8,0 0-8,0 38 0,0 0 0,0 0 1,0 0 1,0-39-4,0 39 10,0 0-9,0 0 2,0 0 6,0 0 9,0 0-8,0 0 24,0 0 11,-38 38-27,38-38-19,0-1 20,0 1 7,0 0 15</inkml:trace>
    </iact:actionData>
  </iact:action>
  <iact:action type="add" startTime="87607">
    <iact:property name="dataType"/>
    <iact:actionData xml:id="d10">
      <inkml:trace xmlns:inkml="http://www.w3.org/2003/InkML" xml:id="stk10" contextRef="#ctx0" brushRef="#br0">22286 5373 0,'38'0'71,"0"0"-62,-38-39-2,0 1 4,39 0-6,-1 38 11,-38-38-8,38 38 0,-38-38 0,38 0 8,-38 0 3,38 0 2,0 38 21,0 0 13,0 0-40,-38 38-7,0 0 8,38 0 16,0 0-24,0-38 16,-38 38-16,0 0 25,39-38-25</inkml:trace>
    </iact:actionData>
  </iact:action>
  <iact:action type="add" startTime="88384">
    <iact:property name="dataType"/>
    <iact:actionData xml:id="d11">
      <inkml:trace xmlns:inkml="http://www.w3.org/2003/InkML" xml:id="stk11" contextRef="#ctx0" brushRef="#br0">22553 5258 0,'-38'0'121,"0"0"-116,0 0 3,0 0 4,-1 0 1,1 0-6,0 0 5,0 0-8,0 0 39,0 0 82,0 0-85,0 0-32,0 0 8,0 0-8,-1 0 1,1 0 17,0 0-4,0 0 8,0 0 12</inkml:trace>
    </iact:actionData>
  </iact:action>
  <iact:action type="add" startTime="89272">
    <iact:property name="dataType"/>
    <iact:actionData xml:id="d12">
      <inkml:trace xmlns:inkml="http://www.w3.org/2003/InkML" xml:id="stk12" contextRef="#ctx0" brushRef="#br0">21943 5106 0,'0'38'57,"-38"-38"-52,38 38 4,-38-38-2,38 38 4,-38-38 2,38 38 3,0 0 8,0 39-7,0-39 2,0 0-15,0 0 15,38-38-14,-38 38 19,38-38-8,0 0-8,39 0 8,-39 0 0,0 0-5</inkml:trace>
    </iact:actionData>
  </iact:action>
  <iact:action type="add" startTime="90792">
    <iact:property name="dataType"/>
    <iact:actionData xml:id="d13">
      <inkml:trace xmlns:inkml="http://www.w3.org/2003/InkML" xml:id="stk13" contextRef="#ctx0" brushRef="#br0">28953 4001 0,'-38'0'17,"38"-38"-3,-38 38 2,0 0 0,0 38-1,-1-38-7,1 38 0,-76 38 0,76 0 0,-38 1 0,0-1 0,37-38 0,1 38 0,-38 0 0,38-76 0,0 77 0,38-39 0,-38 0 0,38 0 8,-38 0-8,38 0 0,0 0 2,-38 0 7,38 38-12,0-37 3,0-1 1,0 0 1,0 0-5,0 0 6,-38 38 19,38-38-23,0 0 1,0 0 0,38-38 1,0 77-1,-38-39-1,38-38 1,0 38 0,38-38 0,-38 0 0,38 0 2,1 0-4,37-76 2,0-1 0,39-37 0,-77 38 0,0 0 0,-38 0 8,0 37-8,38-37 0,-38 0 0,39 0 0,-39 38 2,0 0-4,-38-39 2,0 39 0,38 0 0,0-38 8,-38 0-8,38 0 0,-38-1 0,0 39 8,0-38-8,0 38 1,0 0 6,0 0 9,-76 0-8,38 38-8,-76 0 0,-1 0 0,1 38 0,38 0 0,-38 0 0,37-38 0,39 38 0,0-38 1,0 0-2,38 38 2,-76-38-1,38 0-1,0 0 2,0 38-2,38 0 9,-39 39-8,-37-39 3,38 0-6,0 0 3,0 0 0</inkml:trace>
    </iact:actionData>
  </iact:action>
  <iact:action type="add" startTime="94496">
    <iact:property name="dataType"/>
    <iact:actionData xml:id="d14">
      <inkml:trace xmlns:inkml="http://www.w3.org/2003/InkML" xml:id="stk14" contextRef="#ctx0" brushRef="#br0">21601 3925 0,'-39'0'17,"1"0"-4,0 0-3,0 0 4,0 0-3,0 0-6,0 0 3,38 38 0,-76 0 0,-1 38 0,1 0 0,0 1 0,0-1 1,0 0-2,0 38 2,37-38-2,1 39 3,0-77-4,0 38 2,0-38 0,38 0 2,0 38-4,-38 1 2,38-39 0,0 38 0,0 0 0,0 38 0,0 1 0,0-39 0,0 38 2,0 1-4,0-39 2,0-38 0,38 38 0,-38-38 0,38 0 2,-38 0-4,38 0 2,0-38 2,0 39-4,-38-1 2,77-38 0,-1 0 0,76 0 0,1-38 0,113-77 0,-37-37 0,-39 38 0,-37-77 0,-77 1 3,76-115-6,-76-76 6,1 0-6,-77 190 3,76-37 0,-76 37 3,0 77-6,0 0 3,0-1 0,0 77 0,0-38 2,-38 38-4,0 0 2,0 38 0,-77 0 2,-190 0-4,39 76 2,-1 0 0,39-38 0,-39 191 0,153-191 2,37 0-4,39 0 2,0-38 8,38 38 8,-38-38-16</inkml:trace>
    </iact:actionData>
  </iact:action>
  <iact:action type="add" startTime="96025">
    <iact:property name="dataType"/>
    <iact:actionData xml:id="d15">
      <inkml:trace xmlns:inkml="http://www.w3.org/2003/InkML" xml:id="stk15" contextRef="#ctx0" brushRef="#br0">22058 3925 0,'38'0'29,"-38"-38"-21,38 0 1,0-1 1,0 39-1,-38-38-5,38 0 4,-38 0 0,38 0 5,0 38-10,39 0 5,-77-38 0,114 0 0,-76 38 3,0 0-5,-38-38 9,38 38 2,0 0 16,0 0-19,38 0 2,-76 38-7,39-38-2,-1 0 2,0 38-2,0 0 2,0 0 6,-38 38-7,38-76 0,-38 77 0,38-1 0,0 0 0,0 0 0,0 0 0,1 1 0,-1-77 2,-38 38-4,0 0 18</inkml:trace>
    </iact:actionData>
  </iact:action>
  <iact:action type="add" startTime="96840">
    <iact:property name="dataType"/>
    <iact:actionData xml:id="d16">
      <inkml:trace xmlns:inkml="http://www.w3.org/2003/InkML" xml:id="stk16" contextRef="#ctx0" brushRef="#br0">23201 4191 0,'0'39'54,"38"-39"13,0 0-21,0 0-39,0 0 2,0 0-2,38-77 2,-38 39-2,0 0 3,0 0-4,1 0 2,-39 0 8,38 38-8,-38-38 0,0 0 33</inkml:trace>
    </iact:actionData>
  </iact:action>
  <iact:action type="add" startTime="99144">
    <iact:property name="dataType"/>
    <iact:actionData xml:id="d17">
      <inkml:trace xmlns:inkml="http://www.w3.org/2003/InkML" xml:id="stk17" contextRef="#ctx0" brushRef="#br0">30401 4077 0,'-39'0'57,"39"38"-49,0 0-2,-38-38 2,0 38 2,38 1-4,-38 37 1,0-38 2,38 0-2,0 0 2,0 0-2,0 38 1,0 1 9,-38-1-7,38-38-1,0 38-2,0-38-1,0 0 1,0 38 1,0 1 3,0-39-6,0 0 3,0 38 0,0 0 0,0 0 0,0-37 8,0 37-7,0-38-2,0 0 10,38 0-9,0 0 0,0 0 3,0 0-7,39 0 4,-39 1 1,38-1-1,0-38 2,0 38 6,-38-38-11,38 0 3,1 0 3,37-38-6,0 0 3,-38-1 0,1-37 1,-1 0 0,0 0-3,0 0 2,-38-1 0,38 39 0,-37-38 0,-39 38 2,0-38 6,38 38-10,-38 0 2,38 0 0,-38-1 0,38 1 2,-38-38-4,0 0 2,0 38 0,0-38 0,-38-1 0,-38 1 0,-1 0 0,1-38 0,0 38 0,0 37 0,38-37 0,-38 38 2,-1 38-4,1 0 2,-76 0 0,-1 0 0,-151 38 0,75 77 3,-152-1-6,191-38 3,-39 0 0,115 0 0,38-76 0,37 39 0,1-39 0,38 38 0</inkml:trace>
    </iact:actionData>
  </iact:action>
  <iact:action type="add" startTime="101016">
    <iact:property name="dataType"/>
    <iact:actionData xml:id="d18">
      <inkml:trace xmlns:inkml="http://www.w3.org/2003/InkML" xml:id="stk18" contextRef="#ctx0" brushRef="#br0">21448 7278 0,'-38'0'124,"0"0"-114,0 0-1,38 38-2,-38-38 27,38 38-24,-38-38 3,0 38 2,-1-38 1,39 38 1,-38 0-2,0-38-7,0 38 1,0 0 10,0-38-6,38 38-6,-38-38 1,0 38 3,38 1-6,-38-39 3,38 38 0,-38 0 18,0 0-9,38 0-4,-39-38-5,39 38 0,-38 0 16,38 38-8,0-38-8,0 1 0,-38 37 0,38 0 2,0 0-4,0 0 2,0 1 9,0-39-10,0 0 1,0 0 0,0 0 0,0 0 2,38 0-4,0 0 2,1-38 0,-39 38 0,38 0 0,0 1 0,0-1 0,38 0 0,38 0 0,1 0 0,-39 0 0,0-38 0,38 0 0,-76 0 0,39 0 0,-1 0 2,0-76-2,0 0-2,38-39 2,-37 1 3,-39 0-6,-38 38 5,38-39-4,-38 77 3,0-76-2,0 38 1,0-1 0,0 39 0,0 0 2,0 0-4,-38 38 2,-39-38 0,1 0 0,-38 38 0</inkml:trace>
    </iact:actionData>
  </iact:action>
  <iact:action type="add" startTime="102521">
    <iact:property name="dataType"/>
    <iact:actionData xml:id="d19">
      <inkml:trace xmlns:inkml="http://www.w3.org/2003/InkML" xml:id="stk19" contextRef="#ctx0" brushRef="#br0">21524 7620 0,'0'0'4,"38"0"16,-38-38 11,0 0-16,0-38 1,0 0-9,0 0 1,0-39 0,0 1 1,0 38-2,0 0 2,0-39-2,0 39 1,0-38 0,0 38 0,0-1 0,0 39 0,0 0 0,0 0 2,0 0-4,0 0 11</inkml:trace>
    </iact:actionData>
  </iact:action>
  <iact:action type="add" startTime="103066">
    <iact:property name="dataType"/>
    <iact:actionData xml:id="d20">
      <inkml:trace xmlns:inkml="http://www.w3.org/2003/InkML" xml:id="stk20" contextRef="#ctx0" brushRef="#br0">21334 6668 0,'0'0'4,"0"38"4,76-114 65,-38 0-65,0 38 3,0-1-7,0 39 5,-38-38-1,39-38 0,-1 38-1,0 38 1,-38-38 1,38 38 1,-38-38 12,38 114 67,-38 0-83,0 0 3,38-37-2,-38 37 2,0-38 7</inkml:trace>
    </iact:actionData>
  </iact:action>
  <iact:action type="add" startTime="103776">
    <iact:property name="dataType"/>
    <iact:actionData xml:id="d21">
      <inkml:trace xmlns:inkml="http://www.w3.org/2003/InkML" xml:id="stk21" contextRef="#ctx0" brushRef="#br0">21105 6973 0,'-38'0'90,"-38"0"-86,0 0 5,38 0-1,0 0-1,0-38 1,-1 38 0,1 0 0,0 0 0,0 0 0,0 0 0,-38 0 0,38 0 0,-38 0 0,-39 0 0,39-38 0,-38 38 0,0 0 0,-1-39 0,39 39 0,0 0 0,38 0 0,0-38 9,0 38-10,-1 0 9</inkml:trace>
    </iact:actionData>
  </iact:action>
  <iact:action type="add" startTime="104400">
    <iact:property name="dataType"/>
    <iact:actionData xml:id="d22">
      <inkml:trace xmlns:inkml="http://www.w3.org/2003/InkML" xml:id="stk22" contextRef="#ctx0" brushRef="#br0">19772 6592 0,'-38'0'17,"-38"76"-11,38-38 2,-1-38-1,39 38 1,-38-38 0,38 38 0,-38-38 0,38 38 1,-38-38-2,38 38 9,0 39 43,38-1-54,0 0 3,77-38 0,-39 38 0,0-76 1,0 38-2,0-38 1,-37 0 0</inkml:trace>
    </iact:actionData>
  </iact:action>
  <iact:action type="add" startTime="105441">
    <iact:property name="dataType"/>
    <iact:actionData xml:id="d23">
      <inkml:trace xmlns:inkml="http://www.w3.org/2003/InkML" xml:id="stk23" contextRef="#ctx0" brushRef="#br0">26972 5754 0,'0'0'3,"-38"0"2,0 0 2,0 0 1,-39 0-2,1 0 2,0 0 0,0 0 0,0 38 0,38 0 8,0-38-6,-39 38-1,39-38-4,-38 0 14,38 38-15,0 0 7,38 0 2,-38 0-2,-38 0-6,37 0 6,1 39-4,-38-1-1,38 0 5,0 0-6,38-38 3,0 0 0,0 39 2,0 37-2,0-76 0,-38 38-2,38 39 2,0-39 1,0 0-2,0 0 3,0 0-4,38 1 5,0-1-6,38 0 7,-38-38-8,0-38 5,39 76-2,-1-38 1,-38 0 0,0-38 1,0 39 0,0-39-3,38 0 3,-37 0-2,37 0 1,0 0 1,-38 0-2,38 0 2,-38 0-2,38-39 2,-37 1-1,-1 0 0,38 0 0,-38-38 0,0 76 0,0-76 0,0 0 2,0-1-4,-38 1 1,38 38 2,1 0-1,-39-38-1,0 0 2,0-1-1,0-37 0,0 38 0,0 38 0,0-77 0,0 39 0,0 0-1,0-38 2,-39 38-2,1 37 2,0 1 2,0 0 2,0-38-5,-38 38 1,0 0-2,-1 0 1,39 38 0,38-38 0,-38 38 0,0 0 0,0 0 0</inkml:trace>
    </iact:actionData>
  </iact:action>
  <iact:action type="add" startTime="196145">
    <iact:property name="dataType"/>
    <iact:actionData xml:id="d24">
      <inkml:trace xmlns:inkml="http://www.w3.org/2003/InkML" xml:id="stk24" contextRef="#ctx0" brushRef="#br0">29143 14288 0,'-38'0'8,"0"0"10,38 38-13,-38-38 27,0 38-17,0-38 1,0 38 9,0 0-1,0-38-16,0 0 7,-1 38 1,39 1-4,0-1 0,0 0-3,-38-38-2,38 38 2,0 0-2,0 0 2,-38-38-2,38 38 4,0 0-2,0 0-4,-38 0 3,38 1 7,0-1-7,0 0 0,-38 0 0,38 0 8,0 0-8,0 0 1,0 0-2,0 38 9,0-37-7,0-1-2,0 0 1,0 0 0,0 0 0,0 38 1,0 0 6,0-38-7,0 39-1,0-1 10,0-38-9,0 38 0,0-38 9,0 0-10,0 0 1,-38 1 0,38-1 0,0 0 0,0 38 0,0-38 0,0 0 0,0 0 0,0 38 0,0-37 1,0-1-2,0 0 1,0 38 0,0-38 0,0 0 8,0 0-8,0 38 0,0-37 8,0 37-8,0-38 0,0 0 0,38 0 0,-38 0 1,0 38-2,0-38 2,0 1 2,76 113 21,-38-114-27,-38 38 2,0-38 2,38-38-2,-38 38 1,77 1 0,-39-1 0,0 38-1,38-38 9,0-38-7,0 38-1,-38 0 2,1-38-4,37 38 10,-38-38-8,38 38 0,-38-38 3,38 0-6,39 0 6,-1 0-6,-38 0 4,0 0-2,0 0 5,-37 0-6,37 0 3,0 0-4,0 0 7,0 0-6,-38 0 8,1 0-6,-1 0 0,0 0 0,0 0 8,38 0-8,-38 0 0,0 0 0,0 0 0,38 0 0,-37 0 0,-1 0 0,38-38 0,38 0 0,-38 38 0,1-38 0,-1 38 0,-38-38 1,0 38-2,0 0 1,0 0 0,0 0 0,0 0 16,38 0-8,-37 0-8,-1 0 2,-38-38-4,38 38 2,0-38 0,0 0 0,0 0 0,0-1 8,0 1-8,38-38 0,1 0 0,-39 38 0,0 0 8,0 0-8,-38 0 0,38-1 0,0 39 0,-38-76 0,38 38 0,0-76 0,0 38 0,0-1 0,1 39 0,-39-76 0,0 38 2,0 0-4,0-1 2,38 1 0,-38 38 0,0 0 3,0-38-6,0 38 3,0 0 0,0 0 0,0-39 0,0 39 0,0 0 0,0 0 0,0 0 8,0 0-8,0 0 0,0 0 0,0 0 0,0-1 4,0-37-8,0 0 12,38 38-8,-38 0 2,0 0-4,0 0 2,0 0 0,38-39 0,-38 39 0,0 0 8,0 0-6,0 0-4,0 0 3,0 0 7,0 0-9,0-39 4,0 39 10,-38-38-13,38 38 1,-38 0-1,0 0 10,38 0-5,0 0-5,-39 38 0,1-38 8,0 38 0,0 0 0,0 0 3,38-39-14,-38 39 3,0-38 0,0 38 8,38-38-8,-38 38 18,0-38-4,0 38-14,-1 0 0,1 0 8,-38-38-8,38 38 0,0-38 0,0 38 0,0 0 0,0-38 0,0 38 0,-1-38 8,1 38-7,-38 0-3,38 0 5,-38 0 3,38 0-7,0 0 2,0-38-1,0 38 2,-1 0-4,-37 0 1,38 0 3,-38 0-4,0 0 3,0-38 0,-39 38-2,39 0 1,38 0 0,-76 0 0,38 0 0,-39 0 0,39 0 0,-38 0 0,38 0 2,-39 0-4,39 0 2,-38 0 2,38 0-4,38 0 2,-39 38 0,1-38 0,0 38 0,0 0 0,0-38 0,76 38 0,-39 0 0,-37-38 0,38 38 0,0-38 8,0 38 16,0-38-16,0 0-8,38 38 8</inkml:trace>
    </iact:actionData>
  </iact:action>
  <iact:action type="add" startTime="203240">
    <iact:property name="dataType"/>
    <iact:actionData xml:id="d25">
      <inkml:trace xmlns:inkml="http://www.w3.org/2003/InkML" xml:id="stk25" contextRef="#ctx0" brushRef="#br0">30705 15545 0,'-38'0'11,"0"0"10,38-38-5,-38 38-8,0 0 7,0 0 4,0 0-5,0 0 4,0 0-9,-1 0-1,1 0 5,0 0-3,0 0-4,0 0 9,0 0 17,0 0-24,0 0 8,-38 0-8,37 0 9,-37 0-10,38 0 2,-38 0 7,38 0-9,0 0 2,0 0-1,0 0 0,0 0 0,-39 0-1,39 0 2,-38 0-1,38 0 0,0 38 0,0-38 0,0 38 0,0 0 7,-1-38-7,1 0-1,0 0 2,38 39-1,-38-1 16,38 0 1,-38-38-10,38 38-7,-38-38 8,38 38-7,-38 0-2,38 38 5,0-38-5,0 39 6,0-39-1,0 0-8,0 0 21,0 0-18,0 0 10,0 0-2,0 0 34,0 0-30,76 0-5,-38 1-7,38-1 0,39 0 9,-39-38-8,0 38 3,0-38-6,-38 38 3,77-38 0,-77 38 0,0-38 0,0 38 0,0-38 0,0 0 8,0 38-8,0-38 0,38 0 2,39 0-4,-77 0 2,38 0 1,0 0-2,-38 0 1,0 0 0,1 0 0,-1 0 0,0 0 1,0 0-2,38 0 9,-38 0-8,0 0 0,0 0 8,0 0 17,0 0-9,1 0-17,-1 0 3,0 0-4,0 0 3,0 0 0,0 0-3,0 0 3,0 0-2,0 0 1,39 0 0,-39 0 0,0 0 0,0 0 0,38 0 0,-38 0 9,0 0-10,38 0 1,-38 0 0,1 0 10,-1 0-4,0-38 2,0 38-8,-38-38 9,38 38-9,0-38 0,-38 0 0,38 38 0,-38-38 7,38 0-7,-38 0 3,38 38-6,-38-39 3,0 1 24,0 0-14,0 0-12,0 0 11,0 0 6,0 0-7,0 0 0,-38 0 24,38 0-32,0-1 8,-38 1-5,0 38 2,0-38 3,38 0 0,-38 38-8,0-38 2,0 38-1,0-38 7,-1 38 7,1 0-17,0 0 2,0-38 0,0 38 10,0-38-9,0 38-4,0 0 3,38-38 0,-38 0 2,0 38 4,-39-39-6,39 39 0,-38 0 8,38 0-8,-38 0 0,76-38 0,-76 38-1,38 0 1,-1-38 1,1 38 17,0-38-19,0 38 0,0 0 1,0 0 33,0 0-18,-38-38-15,38 38 1,0 0 22,-1 0-15,1 0 40</inkml:trace>
    </iact:actionData>
  </iact:action>
  <iact:action type="add" startTime="212873">
    <iact:property name="dataType"/>
    <iact:actionData xml:id="d26">
      <inkml:trace xmlns:inkml="http://www.w3.org/2003/InkML" xml:id="stk26" contextRef="#ctx0" brushRef="#br0">29981 16917 0,'-38'0'49,"0"0"-35,0 0-6,0 0 7,38 38-5,-38-38 12,0 38-13,0 0 6,0 0-5,38 0 4,-38-38 34,38 38-23,0 1 7,0-1-8,0 0-16,0 0 26,0 0-27,0 0 0,0 0 8,0 0 17,0 0-24,0 0 16,0 1-16,0-1 8,38 0-8,-38 0 2,38 0-1,0-38-4,-38 38 3,38-38 0,-38 38 0,0 0 0,38 0 8,0-38 1,0 0-10,-38 38 2,38-38-1,-38 39 0,38-1 7,1 0-7,37-38 3,-38 0-5,0 38 1,76 0 1,-38-38 2,39 38-4,-39 0 2,38-38 0,-38 38 2,1 0-4,-39 0 2,0-38 0,0 0 17,0 0-18,0 0 4,0 0-6,38 0 6,1 0-6,-1-38 3,0-38 0,-38 38 0,38-38 0,-76 38 8,38 0-8,-38 0 0,38-1 8,0 1 0,-38 0-8,0 0 8,0 0-6,0-38 14,0 38-18,0 0 2,-38 0 0,0-1 0,38 1 0,-38 0 0,0 0 0,0 38 0,0 0 0,38-38 0,-38 38 0,0-38 2,0 38 4,0-38-6,38 0 8,-39 38-8,1 0 0,38-38 0,-38 38 0,0-38 0,38-1 0,-38 1 8,0 38-8,0-38 8,0 38-8,38-38 2,-38 0 4,-39 38 2,39 0-8,-38 0 8,38 0-8,0 0 0,0 0 0,0 0 0,0 0 8,0 0-8,38-38 1,-38 38 0,-1-38 5,1 38 10,38-38-15,-38 38 7,-38 0-4,0 0 0,38 0-5,-38 38 6,-1 0-8,-37 0 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4.wmf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microsoft.com/office/2011/relationships/inkAction" Target="../ink/inkAction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.m4a"/><Relationship Id="rId7" Type="http://schemas.openxmlformats.org/officeDocument/2006/relationships/image" Target="../media/image11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microsoft.com/office/2011/relationships/inkAction" Target="../ink/inkAction2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EF2853B-AED6-4237-978D-0FB7200E69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36"/>
    </mc:Choice>
    <mc:Fallback>
      <p:transition spd="slow" advTm="9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17DE2D-54AD-4920-B6B3-976FC55E07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945"/>
    </mc:Choice>
    <mc:Fallback>
      <p:transition spd="slow" advTm="177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0A19DC-CE0B-455B-9D7D-73D4442A7C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12640" y="507600"/>
              <a:ext cx="10066680" cy="2579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0A19DC-CE0B-455B-9D7D-73D4442A7C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03280" y="498240"/>
                <a:ext cx="10085400" cy="2597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CA39F7-3714-4B07-B0BD-E19CF8DE6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437"/>
    </mc:Choice>
    <mc:Fallback>
      <p:transition spd="slow" advTm="206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FB16004-7EA4-4969-9C5A-0809E1A200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312"/>
    </mc:Choice>
    <mc:Fallback>
      <p:transition spd="slow" advTm="242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19206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294BEC-CAAC-4C98-90FA-C10B6DF618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08120" y="1138680"/>
              <a:ext cx="4704480" cy="5445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294BEC-CAAC-4C98-90FA-C10B6DF618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8760" y="1129320"/>
                <a:ext cx="4723200" cy="5464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66B9AF-B9F3-40F9-A4AE-3D660772A7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230"/>
    </mc:Choice>
    <mc:Fallback>
      <p:transition spd="slow" advTm="235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130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1F18899-84F5-4B8A-8872-980FEB2C4F8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830"/>
    </mc:Choice>
    <mc:Fallback>
      <p:transition spd="slow" advTm="148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59.3|2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36.8|1.2|37.5|88.9|9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|97.5|33.8|0.9|2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6|67.8|1.1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4A241252C948A6570CBF597C30C6" ma:contentTypeVersion="3" ma:contentTypeDescription="Create a new document." ma:contentTypeScope="" ma:versionID="e80368974e608db4edbfd3df7d8687b0">
  <xsd:schema xmlns:xsd="http://www.w3.org/2001/XMLSchema" xmlns:xs="http://www.w3.org/2001/XMLSchema" xmlns:p="http://schemas.microsoft.com/office/2006/metadata/properties" xmlns:ns2="2ccdc9e6-d4c0-4e94-abfa-623fd4851f43" targetNamespace="http://schemas.microsoft.com/office/2006/metadata/properties" ma:root="true" ma:fieldsID="a616610b27c1edefad48546d420e63df" ns2:_="">
    <xsd:import namespace="2ccdc9e6-d4c0-4e94-abfa-623fd4851f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dc9e6-d4c0-4e94-abfa-623fd4851f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D219A6-DC53-40C2-A6B1-5F9733575271}"/>
</file>

<file path=customXml/itemProps2.xml><?xml version="1.0" encoding="utf-8"?>
<ds:datastoreItem xmlns:ds="http://schemas.openxmlformats.org/officeDocument/2006/customXml" ds:itemID="{660BF03A-F3A9-42A0-B8CF-D01C2C6A1E01}"/>
</file>

<file path=customXml/itemProps3.xml><?xml version="1.0" encoding="utf-8"?>
<ds:datastoreItem xmlns:ds="http://schemas.openxmlformats.org/officeDocument/2006/customXml" ds:itemID="{664DEAE5-2BE8-4051-BDF8-907FE6D99291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38982</TotalTime>
  <Words>289</Words>
  <Application>Microsoft Office PowerPoint</Application>
  <PresentationFormat>Widescreen</PresentationFormat>
  <Paragraphs>75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dan-berkeley-nlp-v1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Georg Christoph Gutjahr</cp:lastModifiedBy>
  <cp:revision>2264</cp:revision>
  <cp:lastPrinted>2014-01-28T19:38:34Z</cp:lastPrinted>
  <dcterms:created xsi:type="dcterms:W3CDTF">2004-08-27T04:16:05Z</dcterms:created>
  <dcterms:modified xsi:type="dcterms:W3CDTF">2020-10-27T03:12:29Z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0x010100D4ED4A241252C948A6570CBF597C30C6</vt:lpwstr>
  </property>
</Properties>
</file>